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2E8902-603B-4BFA-9929-96057EFB8A8F}" v="246" dt="2022-02-02T13:01:43.542"/>
    <p1510:client id="{FC8850C2-4F63-4F13-A342-3705491C2B7A}" v="98" dt="2022-02-02T12:49:16.9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Garcia Gonzalez" userId="dd7667cbda9b4f3a" providerId="Windows Live" clId="Web-{FC8850C2-4F63-4F13-A342-3705491C2B7A}"/>
    <pc:docChg chg="addSld modSld addMainMaster delMainMaster">
      <pc:chgData name="Diego Garcia Gonzalez" userId="dd7667cbda9b4f3a" providerId="Windows Live" clId="Web-{FC8850C2-4F63-4F13-A342-3705491C2B7A}" dt="2022-02-02T12:49:16.920" v="98" actId="20577"/>
      <pc:docMkLst>
        <pc:docMk/>
      </pc:docMkLst>
      <pc:sldChg chg="addSp modSp mod setBg modClrScheme chgLayout">
        <pc:chgData name="Diego Garcia Gonzalez" userId="dd7667cbda9b4f3a" providerId="Windows Live" clId="Web-{FC8850C2-4F63-4F13-A342-3705491C2B7A}" dt="2022-02-02T12:47:03.426" v="74" actId="1076"/>
        <pc:sldMkLst>
          <pc:docMk/>
          <pc:sldMk cId="2406273178" sldId="256"/>
        </pc:sldMkLst>
        <pc:spChg chg="mod">
          <ac:chgData name="Diego Garcia Gonzalez" userId="dd7667cbda9b4f3a" providerId="Windows Live" clId="Web-{FC8850C2-4F63-4F13-A342-3705491C2B7A}" dt="2022-02-02T12:46:32.206" v="50" actId="1076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Diego Garcia Gonzalez" userId="dd7667cbda9b4f3a" providerId="Windows Live" clId="Web-{FC8850C2-4F63-4F13-A342-3705491C2B7A}" dt="2022-02-02T12:47:03.426" v="74" actId="1076"/>
          <ac:spMkLst>
            <pc:docMk/>
            <pc:sldMk cId="2406273178" sldId="256"/>
            <ac:spMk id="3" creationId="{00000000-0000-0000-0000-000000000000}"/>
          </ac:spMkLst>
        </pc:spChg>
        <pc:spChg chg="add">
          <ac:chgData name="Diego Garcia Gonzalez" userId="dd7667cbda9b4f3a" providerId="Windows Live" clId="Web-{FC8850C2-4F63-4F13-A342-3705491C2B7A}" dt="2022-02-02T12:45:49.406" v="0"/>
          <ac:spMkLst>
            <pc:docMk/>
            <pc:sldMk cId="2406273178" sldId="256"/>
            <ac:spMk id="9" creationId="{2FB82883-1DC0-4BE1-A607-009095F3355A}"/>
          </ac:spMkLst>
        </pc:spChg>
        <pc:spChg chg="add">
          <ac:chgData name="Diego Garcia Gonzalez" userId="dd7667cbda9b4f3a" providerId="Windows Live" clId="Web-{FC8850C2-4F63-4F13-A342-3705491C2B7A}" dt="2022-02-02T12:45:49.406" v="0"/>
          <ac:spMkLst>
            <pc:docMk/>
            <pc:sldMk cId="2406273178" sldId="256"/>
            <ac:spMk id="11" creationId="{9FA98EAA-A866-4C95-A2A8-44E46FBAD5A0}"/>
          </ac:spMkLst>
        </pc:spChg>
        <pc:picChg chg="add">
          <ac:chgData name="Diego Garcia Gonzalez" userId="dd7667cbda9b4f3a" providerId="Windows Live" clId="Web-{FC8850C2-4F63-4F13-A342-3705491C2B7A}" dt="2022-02-02T12:45:49.406" v="0"/>
          <ac:picMkLst>
            <pc:docMk/>
            <pc:sldMk cId="2406273178" sldId="256"/>
            <ac:picMk id="4" creationId="{BE3DBCD3-4957-4462-9BA3-6714E271184C}"/>
          </ac:picMkLst>
        </pc:picChg>
      </pc:sldChg>
      <pc:sldChg chg="addSp modSp new mod setBg setClrOvrMap">
        <pc:chgData name="Diego Garcia Gonzalez" userId="dd7667cbda9b4f3a" providerId="Windows Live" clId="Web-{FC8850C2-4F63-4F13-A342-3705491C2B7A}" dt="2022-02-02T12:48:55.731" v="87" actId="20577"/>
        <pc:sldMkLst>
          <pc:docMk/>
          <pc:sldMk cId="3277142223" sldId="257"/>
        </pc:sldMkLst>
        <pc:spChg chg="mod">
          <ac:chgData name="Diego Garcia Gonzalez" userId="dd7667cbda9b4f3a" providerId="Windows Live" clId="Web-{FC8850C2-4F63-4F13-A342-3705491C2B7A}" dt="2022-02-02T12:48:08.728" v="85"/>
          <ac:spMkLst>
            <pc:docMk/>
            <pc:sldMk cId="3277142223" sldId="257"/>
            <ac:spMk id="2" creationId="{C0A7AD6B-F268-4C0A-87C1-5425852FAD50}"/>
          </ac:spMkLst>
        </pc:spChg>
        <pc:spChg chg="mod">
          <ac:chgData name="Diego Garcia Gonzalez" userId="dd7667cbda9b4f3a" providerId="Windows Live" clId="Web-{FC8850C2-4F63-4F13-A342-3705491C2B7A}" dt="2022-02-02T12:48:55.731" v="87" actId="20577"/>
          <ac:spMkLst>
            <pc:docMk/>
            <pc:sldMk cId="3277142223" sldId="257"/>
            <ac:spMk id="3" creationId="{89A9ECC2-454F-4ED1-9DDE-129C28DA346A}"/>
          </ac:spMkLst>
        </pc:spChg>
        <pc:spChg chg="add">
          <ac:chgData name="Diego Garcia Gonzalez" userId="dd7667cbda9b4f3a" providerId="Windows Live" clId="Web-{FC8850C2-4F63-4F13-A342-3705491C2B7A}" dt="2022-02-02T12:48:08.728" v="85"/>
          <ac:spMkLst>
            <pc:docMk/>
            <pc:sldMk cId="3277142223" sldId="257"/>
            <ac:spMk id="8" creationId="{9B6B47BF-F3D0-4678-9B20-DA45E1BCAD6C}"/>
          </ac:spMkLst>
        </pc:spChg>
        <pc:spChg chg="add">
          <ac:chgData name="Diego Garcia Gonzalez" userId="dd7667cbda9b4f3a" providerId="Windows Live" clId="Web-{FC8850C2-4F63-4F13-A342-3705491C2B7A}" dt="2022-02-02T12:48:08.728" v="85"/>
          <ac:spMkLst>
            <pc:docMk/>
            <pc:sldMk cId="3277142223" sldId="257"/>
            <ac:spMk id="10" creationId="{19334917-3673-4EF2-BA7C-CC83AEEEAE37}"/>
          </ac:spMkLst>
        </pc:spChg>
        <pc:spChg chg="add">
          <ac:chgData name="Diego Garcia Gonzalez" userId="dd7667cbda9b4f3a" providerId="Windows Live" clId="Web-{FC8850C2-4F63-4F13-A342-3705491C2B7A}" dt="2022-02-02T12:48:08.728" v="85"/>
          <ac:spMkLst>
            <pc:docMk/>
            <pc:sldMk cId="3277142223" sldId="257"/>
            <ac:spMk id="12" creationId="{E1589AE1-C0FC-4B66-9C0D-9EB92F40F440}"/>
          </ac:spMkLst>
        </pc:spChg>
      </pc:sldChg>
      <pc:sldChg chg="modSp new">
        <pc:chgData name="Diego Garcia Gonzalez" userId="dd7667cbda9b4f3a" providerId="Windows Live" clId="Web-{FC8850C2-4F63-4F13-A342-3705491C2B7A}" dt="2022-02-02T12:49:16.920" v="98" actId="20577"/>
        <pc:sldMkLst>
          <pc:docMk/>
          <pc:sldMk cId="1069726123" sldId="258"/>
        </pc:sldMkLst>
        <pc:spChg chg="mod">
          <ac:chgData name="Diego Garcia Gonzalez" userId="dd7667cbda9b4f3a" providerId="Windows Live" clId="Web-{FC8850C2-4F63-4F13-A342-3705491C2B7A}" dt="2022-02-02T12:49:16.920" v="98" actId="20577"/>
          <ac:spMkLst>
            <pc:docMk/>
            <pc:sldMk cId="1069726123" sldId="258"/>
            <ac:spMk id="2" creationId="{2DFFCBC2-6B75-43B4-8029-1CBACC44E3B8}"/>
          </ac:spMkLst>
        </pc:spChg>
      </pc:sldChg>
      <pc:sldMasterChg chg="del delSldLayout">
        <pc:chgData name="Diego Garcia Gonzalez" userId="dd7667cbda9b4f3a" providerId="Windows Live" clId="Web-{FC8850C2-4F63-4F13-A342-3705491C2B7A}" dt="2022-02-02T12:45:49.406" v="0"/>
        <pc:sldMasterMkLst>
          <pc:docMk/>
          <pc:sldMasterMk cId="2933118997" sldId="2147483648"/>
        </pc:sldMasterMkLst>
        <pc:sldLayoutChg chg="del">
          <pc:chgData name="Diego Garcia Gonzalez" userId="dd7667cbda9b4f3a" providerId="Windows Live" clId="Web-{FC8850C2-4F63-4F13-A342-3705491C2B7A}" dt="2022-02-02T12:45:49.406" v="0"/>
          <pc:sldLayoutMkLst>
            <pc:docMk/>
            <pc:sldMasterMk cId="2933118997" sldId="2147483648"/>
            <pc:sldLayoutMk cId="2288191458" sldId="2147483649"/>
          </pc:sldLayoutMkLst>
        </pc:sldLayoutChg>
        <pc:sldLayoutChg chg="del">
          <pc:chgData name="Diego Garcia Gonzalez" userId="dd7667cbda9b4f3a" providerId="Windows Live" clId="Web-{FC8850C2-4F63-4F13-A342-3705491C2B7A}" dt="2022-02-02T12:45:49.406" v="0"/>
          <pc:sldLayoutMkLst>
            <pc:docMk/>
            <pc:sldMasterMk cId="2933118997" sldId="2147483648"/>
            <pc:sldLayoutMk cId="3398174421" sldId="2147483650"/>
          </pc:sldLayoutMkLst>
        </pc:sldLayoutChg>
        <pc:sldLayoutChg chg="del">
          <pc:chgData name="Diego Garcia Gonzalez" userId="dd7667cbda9b4f3a" providerId="Windows Live" clId="Web-{FC8850C2-4F63-4F13-A342-3705491C2B7A}" dt="2022-02-02T12:45:49.406" v="0"/>
          <pc:sldLayoutMkLst>
            <pc:docMk/>
            <pc:sldMasterMk cId="2933118997" sldId="2147483648"/>
            <pc:sldLayoutMk cId="2339700568" sldId="2147483651"/>
          </pc:sldLayoutMkLst>
        </pc:sldLayoutChg>
        <pc:sldLayoutChg chg="del">
          <pc:chgData name="Diego Garcia Gonzalez" userId="dd7667cbda9b4f3a" providerId="Windows Live" clId="Web-{FC8850C2-4F63-4F13-A342-3705491C2B7A}" dt="2022-02-02T12:45:49.406" v="0"/>
          <pc:sldLayoutMkLst>
            <pc:docMk/>
            <pc:sldMasterMk cId="2933118997" sldId="2147483648"/>
            <pc:sldLayoutMk cId="979029867" sldId="2147483652"/>
          </pc:sldLayoutMkLst>
        </pc:sldLayoutChg>
        <pc:sldLayoutChg chg="del">
          <pc:chgData name="Diego Garcia Gonzalez" userId="dd7667cbda9b4f3a" providerId="Windows Live" clId="Web-{FC8850C2-4F63-4F13-A342-3705491C2B7A}" dt="2022-02-02T12:45:49.406" v="0"/>
          <pc:sldLayoutMkLst>
            <pc:docMk/>
            <pc:sldMasterMk cId="2933118997" sldId="2147483648"/>
            <pc:sldLayoutMk cId="1752394269" sldId="2147483653"/>
          </pc:sldLayoutMkLst>
        </pc:sldLayoutChg>
        <pc:sldLayoutChg chg="del">
          <pc:chgData name="Diego Garcia Gonzalez" userId="dd7667cbda9b4f3a" providerId="Windows Live" clId="Web-{FC8850C2-4F63-4F13-A342-3705491C2B7A}" dt="2022-02-02T12:45:49.406" v="0"/>
          <pc:sldLayoutMkLst>
            <pc:docMk/>
            <pc:sldMasterMk cId="2933118997" sldId="2147483648"/>
            <pc:sldLayoutMk cId="3630658609" sldId="2147483654"/>
          </pc:sldLayoutMkLst>
        </pc:sldLayoutChg>
        <pc:sldLayoutChg chg="del">
          <pc:chgData name="Diego Garcia Gonzalez" userId="dd7667cbda9b4f3a" providerId="Windows Live" clId="Web-{FC8850C2-4F63-4F13-A342-3705491C2B7A}" dt="2022-02-02T12:45:49.406" v="0"/>
          <pc:sldLayoutMkLst>
            <pc:docMk/>
            <pc:sldMasterMk cId="2933118997" sldId="2147483648"/>
            <pc:sldLayoutMk cId="3682375612" sldId="2147483655"/>
          </pc:sldLayoutMkLst>
        </pc:sldLayoutChg>
        <pc:sldLayoutChg chg="del">
          <pc:chgData name="Diego Garcia Gonzalez" userId="dd7667cbda9b4f3a" providerId="Windows Live" clId="Web-{FC8850C2-4F63-4F13-A342-3705491C2B7A}" dt="2022-02-02T12:45:49.406" v="0"/>
          <pc:sldLayoutMkLst>
            <pc:docMk/>
            <pc:sldMasterMk cId="2933118997" sldId="2147483648"/>
            <pc:sldLayoutMk cId="1360449816" sldId="2147483656"/>
          </pc:sldLayoutMkLst>
        </pc:sldLayoutChg>
        <pc:sldLayoutChg chg="del">
          <pc:chgData name="Diego Garcia Gonzalez" userId="dd7667cbda9b4f3a" providerId="Windows Live" clId="Web-{FC8850C2-4F63-4F13-A342-3705491C2B7A}" dt="2022-02-02T12:45:49.406" v="0"/>
          <pc:sldLayoutMkLst>
            <pc:docMk/>
            <pc:sldMasterMk cId="2933118997" sldId="2147483648"/>
            <pc:sldLayoutMk cId="383603595" sldId="2147483657"/>
          </pc:sldLayoutMkLst>
        </pc:sldLayoutChg>
        <pc:sldLayoutChg chg="del">
          <pc:chgData name="Diego Garcia Gonzalez" userId="dd7667cbda9b4f3a" providerId="Windows Live" clId="Web-{FC8850C2-4F63-4F13-A342-3705491C2B7A}" dt="2022-02-02T12:45:49.406" v="0"/>
          <pc:sldLayoutMkLst>
            <pc:docMk/>
            <pc:sldMasterMk cId="2933118997" sldId="2147483648"/>
            <pc:sldLayoutMk cId="541863252" sldId="2147483658"/>
          </pc:sldLayoutMkLst>
        </pc:sldLayoutChg>
        <pc:sldLayoutChg chg="del">
          <pc:chgData name="Diego Garcia Gonzalez" userId="dd7667cbda9b4f3a" providerId="Windows Live" clId="Web-{FC8850C2-4F63-4F13-A342-3705491C2B7A}" dt="2022-02-02T12:45:49.406" v="0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replId addSldLayout">
        <pc:chgData name="Diego Garcia Gonzalez" userId="dd7667cbda9b4f3a" providerId="Windows Live" clId="Web-{FC8850C2-4F63-4F13-A342-3705491C2B7A}" dt="2022-02-02T12:45:49.406" v="0"/>
        <pc:sldMasterMkLst>
          <pc:docMk/>
          <pc:sldMasterMk cId="368370727" sldId="2147483660"/>
        </pc:sldMasterMkLst>
        <pc:sldLayoutChg chg="add">
          <pc:chgData name="Diego Garcia Gonzalez" userId="dd7667cbda9b4f3a" providerId="Windows Live" clId="Web-{FC8850C2-4F63-4F13-A342-3705491C2B7A}" dt="2022-02-02T12:45:49.406" v="0"/>
          <pc:sldLayoutMkLst>
            <pc:docMk/>
            <pc:sldMasterMk cId="368370727" sldId="2147483660"/>
            <pc:sldLayoutMk cId="2472494144" sldId="2147483661"/>
          </pc:sldLayoutMkLst>
        </pc:sldLayoutChg>
        <pc:sldLayoutChg chg="add replId">
          <pc:chgData name="Diego Garcia Gonzalez" userId="dd7667cbda9b4f3a" providerId="Windows Live" clId="Web-{FC8850C2-4F63-4F13-A342-3705491C2B7A}" dt="2022-02-02T12:45:49.406" v="0"/>
          <pc:sldLayoutMkLst>
            <pc:docMk/>
            <pc:sldMasterMk cId="368370727" sldId="2147483660"/>
            <pc:sldLayoutMk cId="1694762859" sldId="2147483662"/>
          </pc:sldLayoutMkLst>
        </pc:sldLayoutChg>
        <pc:sldLayoutChg chg="add replId">
          <pc:chgData name="Diego Garcia Gonzalez" userId="dd7667cbda9b4f3a" providerId="Windows Live" clId="Web-{FC8850C2-4F63-4F13-A342-3705491C2B7A}" dt="2022-02-02T12:45:49.406" v="0"/>
          <pc:sldLayoutMkLst>
            <pc:docMk/>
            <pc:sldMasterMk cId="368370727" sldId="2147483660"/>
            <pc:sldLayoutMk cId="3405246050" sldId="2147483663"/>
          </pc:sldLayoutMkLst>
        </pc:sldLayoutChg>
        <pc:sldLayoutChg chg="add replId">
          <pc:chgData name="Diego Garcia Gonzalez" userId="dd7667cbda9b4f3a" providerId="Windows Live" clId="Web-{FC8850C2-4F63-4F13-A342-3705491C2B7A}" dt="2022-02-02T12:45:49.406" v="0"/>
          <pc:sldLayoutMkLst>
            <pc:docMk/>
            <pc:sldMasterMk cId="368370727" sldId="2147483660"/>
            <pc:sldLayoutMk cId="331592152" sldId="2147483664"/>
          </pc:sldLayoutMkLst>
        </pc:sldLayoutChg>
        <pc:sldLayoutChg chg="add replId">
          <pc:chgData name="Diego Garcia Gonzalez" userId="dd7667cbda9b4f3a" providerId="Windows Live" clId="Web-{FC8850C2-4F63-4F13-A342-3705491C2B7A}" dt="2022-02-02T12:45:49.406" v="0"/>
          <pc:sldLayoutMkLst>
            <pc:docMk/>
            <pc:sldMasterMk cId="368370727" sldId="2147483660"/>
            <pc:sldLayoutMk cId="2888871360" sldId="2147483665"/>
          </pc:sldLayoutMkLst>
        </pc:sldLayoutChg>
        <pc:sldLayoutChg chg="add replId">
          <pc:chgData name="Diego Garcia Gonzalez" userId="dd7667cbda9b4f3a" providerId="Windows Live" clId="Web-{FC8850C2-4F63-4F13-A342-3705491C2B7A}" dt="2022-02-02T12:45:49.406" v="0"/>
          <pc:sldLayoutMkLst>
            <pc:docMk/>
            <pc:sldMasterMk cId="368370727" sldId="2147483660"/>
            <pc:sldLayoutMk cId="2643196796" sldId="2147483666"/>
          </pc:sldLayoutMkLst>
        </pc:sldLayoutChg>
        <pc:sldLayoutChg chg="add replId">
          <pc:chgData name="Diego Garcia Gonzalez" userId="dd7667cbda9b4f3a" providerId="Windows Live" clId="Web-{FC8850C2-4F63-4F13-A342-3705491C2B7A}" dt="2022-02-02T12:45:49.406" v="0"/>
          <pc:sldLayoutMkLst>
            <pc:docMk/>
            <pc:sldMasterMk cId="368370727" sldId="2147483660"/>
            <pc:sldLayoutMk cId="1204010502" sldId="2147483667"/>
          </pc:sldLayoutMkLst>
        </pc:sldLayoutChg>
        <pc:sldLayoutChg chg="add replId">
          <pc:chgData name="Diego Garcia Gonzalez" userId="dd7667cbda9b4f3a" providerId="Windows Live" clId="Web-{FC8850C2-4F63-4F13-A342-3705491C2B7A}" dt="2022-02-02T12:45:49.406" v="0"/>
          <pc:sldLayoutMkLst>
            <pc:docMk/>
            <pc:sldMasterMk cId="368370727" sldId="2147483660"/>
            <pc:sldLayoutMk cId="3760510395" sldId="2147483668"/>
          </pc:sldLayoutMkLst>
        </pc:sldLayoutChg>
        <pc:sldLayoutChg chg="add replId">
          <pc:chgData name="Diego Garcia Gonzalez" userId="dd7667cbda9b4f3a" providerId="Windows Live" clId="Web-{FC8850C2-4F63-4F13-A342-3705491C2B7A}" dt="2022-02-02T12:45:49.406" v="0"/>
          <pc:sldLayoutMkLst>
            <pc:docMk/>
            <pc:sldMasterMk cId="368370727" sldId="2147483660"/>
            <pc:sldLayoutMk cId="267750623" sldId="2147483669"/>
          </pc:sldLayoutMkLst>
        </pc:sldLayoutChg>
        <pc:sldLayoutChg chg="add replId">
          <pc:chgData name="Diego Garcia Gonzalez" userId="dd7667cbda9b4f3a" providerId="Windows Live" clId="Web-{FC8850C2-4F63-4F13-A342-3705491C2B7A}" dt="2022-02-02T12:45:49.406" v="0"/>
          <pc:sldLayoutMkLst>
            <pc:docMk/>
            <pc:sldMasterMk cId="368370727" sldId="2147483660"/>
            <pc:sldLayoutMk cId="416110804" sldId="2147483670"/>
          </pc:sldLayoutMkLst>
        </pc:sldLayoutChg>
        <pc:sldLayoutChg chg="add replId">
          <pc:chgData name="Diego Garcia Gonzalez" userId="dd7667cbda9b4f3a" providerId="Windows Live" clId="Web-{FC8850C2-4F63-4F13-A342-3705491C2B7A}" dt="2022-02-02T12:45:49.406" v="0"/>
          <pc:sldLayoutMkLst>
            <pc:docMk/>
            <pc:sldMasterMk cId="368370727" sldId="2147483660"/>
            <pc:sldLayoutMk cId="14667358" sldId="2147483671"/>
          </pc:sldLayoutMkLst>
        </pc:sldLayoutChg>
      </pc:sldMasterChg>
    </pc:docChg>
  </pc:docChgLst>
  <pc:docChgLst>
    <pc:chgData name="Diego Garcia Gonzalez" userId="dd7667cbda9b4f3a" providerId="Windows Live" clId="Web-{CD2E8902-603B-4BFA-9929-96057EFB8A8F}"/>
    <pc:docChg chg="addSld modSld sldOrd">
      <pc:chgData name="Diego Garcia Gonzalez" userId="dd7667cbda9b4f3a" providerId="Windows Live" clId="Web-{CD2E8902-603B-4BFA-9929-96057EFB8A8F}" dt="2022-02-02T13:01:43.542" v="167"/>
      <pc:docMkLst>
        <pc:docMk/>
      </pc:docMkLst>
      <pc:sldChg chg="addSp delSp modSp mod setBg">
        <pc:chgData name="Diego Garcia Gonzalez" userId="dd7667cbda9b4f3a" providerId="Windows Live" clId="Web-{CD2E8902-603B-4BFA-9929-96057EFB8A8F}" dt="2022-02-02T13:01:04.665" v="163"/>
        <pc:sldMkLst>
          <pc:docMk/>
          <pc:sldMk cId="1069726123" sldId="258"/>
        </pc:sldMkLst>
        <pc:spChg chg="del">
          <ac:chgData name="Diego Garcia Gonzalez" userId="dd7667cbda9b4f3a" providerId="Windows Live" clId="Web-{CD2E8902-603B-4BFA-9929-96057EFB8A8F}" dt="2022-02-02T13:00:57.696" v="159"/>
          <ac:spMkLst>
            <pc:docMk/>
            <pc:sldMk cId="1069726123" sldId="258"/>
            <ac:spMk id="2" creationId="{2DFFCBC2-6B75-43B4-8029-1CBACC44E3B8}"/>
          </ac:spMkLst>
        </pc:spChg>
        <pc:spChg chg="del">
          <ac:chgData name="Diego Garcia Gonzalez" userId="dd7667cbda9b4f3a" providerId="Windows Live" clId="Web-{CD2E8902-603B-4BFA-9929-96057EFB8A8F}" dt="2022-02-02T13:00:59.415" v="160"/>
          <ac:spMkLst>
            <pc:docMk/>
            <pc:sldMk cId="1069726123" sldId="258"/>
            <ac:spMk id="3" creationId="{BD4EAFFA-298C-4AEB-98C2-138AF40FEC4C}"/>
          </ac:spMkLst>
        </pc:spChg>
        <pc:spChg chg="add del mod">
          <ac:chgData name="Diego Garcia Gonzalez" userId="dd7667cbda9b4f3a" providerId="Windows Live" clId="Web-{CD2E8902-603B-4BFA-9929-96057EFB8A8F}" dt="2022-02-02T13:01:04.665" v="163"/>
          <ac:spMkLst>
            <pc:docMk/>
            <pc:sldMk cId="1069726123" sldId="258"/>
            <ac:spMk id="5" creationId="{ABDDF20F-F1CA-4C44-B9CB-12135A1CFD98}"/>
          </ac:spMkLst>
        </pc:spChg>
        <pc:spChg chg="add del">
          <ac:chgData name="Diego Garcia Gonzalez" userId="dd7667cbda9b4f3a" providerId="Windows Live" clId="Web-{CD2E8902-603B-4BFA-9929-96057EFB8A8F}" dt="2022-02-02T13:01:04.665" v="162"/>
          <ac:spMkLst>
            <pc:docMk/>
            <pc:sldMk cId="1069726123" sldId="258"/>
            <ac:spMk id="11" creationId="{C05729A4-6F0F-4423-AD0C-EF27345E6187}"/>
          </ac:spMkLst>
        </pc:spChg>
        <pc:spChg chg="add del">
          <ac:chgData name="Diego Garcia Gonzalez" userId="dd7667cbda9b4f3a" providerId="Windows Live" clId="Web-{CD2E8902-603B-4BFA-9929-96057EFB8A8F}" dt="2022-02-02T13:01:04.665" v="162"/>
          <ac:spMkLst>
            <pc:docMk/>
            <pc:sldMk cId="1069726123" sldId="258"/>
            <ac:spMk id="13" creationId="{204CB79E-F775-42E6-994C-D5FA8C176B65}"/>
          </ac:spMkLst>
        </pc:spChg>
        <pc:spChg chg="add del">
          <ac:chgData name="Diego Garcia Gonzalez" userId="dd7667cbda9b4f3a" providerId="Windows Live" clId="Web-{CD2E8902-603B-4BFA-9929-96057EFB8A8F}" dt="2022-02-02T13:01:04.665" v="162"/>
          <ac:spMkLst>
            <pc:docMk/>
            <pc:sldMk cId="1069726123" sldId="258"/>
            <ac:spMk id="15" creationId="{3AAB5B94-95EF-4963-859C-1FA406D62CA2}"/>
          </ac:spMkLst>
        </pc:spChg>
        <pc:spChg chg="add">
          <ac:chgData name="Diego Garcia Gonzalez" userId="dd7667cbda9b4f3a" providerId="Windows Live" clId="Web-{CD2E8902-603B-4BFA-9929-96057EFB8A8F}" dt="2022-02-02T13:01:04.665" v="163"/>
          <ac:spMkLst>
            <pc:docMk/>
            <pc:sldMk cId="1069726123" sldId="258"/>
            <ac:spMk id="17" creationId="{1259A422-0023-4292-8200-E080556F30F9}"/>
          </ac:spMkLst>
        </pc:spChg>
        <pc:spChg chg="add">
          <ac:chgData name="Diego Garcia Gonzalez" userId="dd7667cbda9b4f3a" providerId="Windows Live" clId="Web-{CD2E8902-603B-4BFA-9929-96057EFB8A8F}" dt="2022-02-02T13:01:04.665" v="163"/>
          <ac:spMkLst>
            <pc:docMk/>
            <pc:sldMk cId="1069726123" sldId="258"/>
            <ac:spMk id="18" creationId="{1DDC3EF6-2EA5-44B3-94C7-9DDA67A127D0}"/>
          </ac:spMkLst>
        </pc:spChg>
        <pc:spChg chg="add">
          <ac:chgData name="Diego Garcia Gonzalez" userId="dd7667cbda9b4f3a" providerId="Windows Live" clId="Web-{CD2E8902-603B-4BFA-9929-96057EFB8A8F}" dt="2022-02-02T13:01:04.665" v="163"/>
          <ac:spMkLst>
            <pc:docMk/>
            <pc:sldMk cId="1069726123" sldId="258"/>
            <ac:spMk id="19" creationId="{A2413CA5-4739-4BC9-8BB3-B0A4928D314F}"/>
          </ac:spMkLst>
        </pc:spChg>
        <pc:spChg chg="add">
          <ac:chgData name="Diego Garcia Gonzalez" userId="dd7667cbda9b4f3a" providerId="Windows Live" clId="Web-{CD2E8902-603B-4BFA-9929-96057EFB8A8F}" dt="2022-02-02T13:01:04.665" v="163"/>
          <ac:spMkLst>
            <pc:docMk/>
            <pc:sldMk cId="1069726123" sldId="258"/>
            <ac:spMk id="20" creationId="{87925A9A-E9FA-496E-9C09-7C2845E0062B}"/>
          </ac:spMkLst>
        </pc:spChg>
        <pc:spChg chg="add">
          <ac:chgData name="Diego Garcia Gonzalez" userId="dd7667cbda9b4f3a" providerId="Windows Live" clId="Web-{CD2E8902-603B-4BFA-9929-96057EFB8A8F}" dt="2022-02-02T13:01:04.665" v="163"/>
          <ac:spMkLst>
            <pc:docMk/>
            <pc:sldMk cId="1069726123" sldId="258"/>
            <ac:spMk id="21" creationId="{2073ABB4-E164-4CBF-ADFF-25552BB7913B}"/>
          </ac:spMkLst>
        </pc:spChg>
        <pc:picChg chg="add mod ord">
          <ac:chgData name="Diego Garcia Gonzalez" userId="dd7667cbda9b4f3a" providerId="Windows Live" clId="Web-{CD2E8902-603B-4BFA-9929-96057EFB8A8F}" dt="2022-02-02T13:01:04.665" v="163"/>
          <ac:picMkLst>
            <pc:docMk/>
            <pc:sldMk cId="1069726123" sldId="258"/>
            <ac:picMk id="6" creationId="{8E0D01F1-AB66-44AE-909A-2B09C6A258D8}"/>
          </ac:picMkLst>
        </pc:picChg>
      </pc:sldChg>
      <pc:sldChg chg="addSp delSp modSp add replId">
        <pc:chgData name="Diego Garcia Gonzalez" userId="dd7667cbda9b4f3a" providerId="Windows Live" clId="Web-{CD2E8902-603B-4BFA-9929-96057EFB8A8F}" dt="2022-02-02T12:56:33.777" v="119" actId="20577"/>
        <pc:sldMkLst>
          <pc:docMk/>
          <pc:sldMk cId="1528669593" sldId="259"/>
        </pc:sldMkLst>
        <pc:spChg chg="mod">
          <ac:chgData name="Diego Garcia Gonzalez" userId="dd7667cbda9b4f3a" providerId="Windows Live" clId="Web-{CD2E8902-603B-4BFA-9929-96057EFB8A8F}" dt="2022-02-02T12:56:33.777" v="119" actId="20577"/>
          <ac:spMkLst>
            <pc:docMk/>
            <pc:sldMk cId="1528669593" sldId="259"/>
            <ac:spMk id="2" creationId="{C0A7AD6B-F268-4C0A-87C1-5425852FAD50}"/>
          </ac:spMkLst>
        </pc:spChg>
        <pc:spChg chg="mod">
          <ac:chgData name="Diego Garcia Gonzalez" userId="dd7667cbda9b4f3a" providerId="Windows Live" clId="Web-{CD2E8902-603B-4BFA-9929-96057EFB8A8F}" dt="2022-02-02T12:50:32.665" v="1" actId="20577"/>
          <ac:spMkLst>
            <pc:docMk/>
            <pc:sldMk cId="1528669593" sldId="259"/>
            <ac:spMk id="3" creationId="{89A9ECC2-454F-4ED1-9DDE-129C28DA346A}"/>
          </ac:spMkLst>
        </pc:spChg>
        <pc:spChg chg="add del">
          <ac:chgData name="Diego Garcia Gonzalez" userId="dd7667cbda9b4f3a" providerId="Windows Live" clId="Web-{CD2E8902-603B-4BFA-9929-96057EFB8A8F}" dt="2022-02-02T12:51:05.354" v="10"/>
          <ac:spMkLst>
            <pc:docMk/>
            <pc:sldMk cId="1528669593" sldId="259"/>
            <ac:spMk id="4" creationId="{855D1D9B-68BF-4FA3-AD97-A8E2C47D5F07}"/>
          </ac:spMkLst>
        </pc:spChg>
        <pc:spChg chg="add mod">
          <ac:chgData name="Diego Garcia Gonzalez" userId="dd7667cbda9b4f3a" providerId="Windows Live" clId="Web-{CD2E8902-603B-4BFA-9929-96057EFB8A8F}" dt="2022-02-02T12:56:09.807" v="118" actId="1076"/>
          <ac:spMkLst>
            <pc:docMk/>
            <pc:sldMk cId="1528669593" sldId="259"/>
            <ac:spMk id="5" creationId="{6551C726-86D1-4407-8154-FBC2B6C287C3}"/>
          </ac:spMkLst>
        </pc:spChg>
      </pc:sldChg>
      <pc:sldChg chg="delSp modSp add replId">
        <pc:chgData name="Diego Garcia Gonzalez" userId="dd7667cbda9b4f3a" providerId="Windows Live" clId="Web-{CD2E8902-603B-4BFA-9929-96057EFB8A8F}" dt="2022-02-02T12:57:39.139" v="158" actId="1076"/>
        <pc:sldMkLst>
          <pc:docMk/>
          <pc:sldMk cId="1222303306" sldId="260"/>
        </pc:sldMkLst>
        <pc:spChg chg="mod">
          <ac:chgData name="Diego Garcia Gonzalez" userId="dd7667cbda9b4f3a" providerId="Windows Live" clId="Web-{CD2E8902-603B-4BFA-9929-96057EFB8A8F}" dt="2022-02-02T12:57:39.139" v="158" actId="1076"/>
          <ac:spMkLst>
            <pc:docMk/>
            <pc:sldMk cId="1222303306" sldId="260"/>
            <ac:spMk id="2" creationId="{C0A7AD6B-F268-4C0A-87C1-5425852FAD50}"/>
          </ac:spMkLst>
        </pc:spChg>
        <pc:spChg chg="del">
          <ac:chgData name="Diego Garcia Gonzalez" userId="dd7667cbda9b4f3a" providerId="Windows Live" clId="Web-{CD2E8902-603B-4BFA-9929-96057EFB8A8F}" dt="2022-02-02T12:57:14.185" v="121"/>
          <ac:spMkLst>
            <pc:docMk/>
            <pc:sldMk cId="1222303306" sldId="260"/>
            <ac:spMk id="5" creationId="{6551C726-86D1-4407-8154-FBC2B6C287C3}"/>
          </ac:spMkLst>
        </pc:spChg>
      </pc:sldChg>
      <pc:sldChg chg="addSp delSp modSp new mod ord setBg">
        <pc:chgData name="Diego Garcia Gonzalez" userId="dd7667cbda9b4f3a" providerId="Windows Live" clId="Web-{CD2E8902-603B-4BFA-9929-96057EFB8A8F}" dt="2022-02-02T13:01:43.542" v="167"/>
        <pc:sldMkLst>
          <pc:docMk/>
          <pc:sldMk cId="3492166484" sldId="261"/>
        </pc:sldMkLst>
        <pc:spChg chg="del">
          <ac:chgData name="Diego Garcia Gonzalez" userId="dd7667cbda9b4f3a" providerId="Windows Live" clId="Web-{CD2E8902-603B-4BFA-9929-96057EFB8A8F}" dt="2022-02-02T13:01:37.463" v="166"/>
          <ac:spMkLst>
            <pc:docMk/>
            <pc:sldMk cId="3492166484" sldId="261"/>
            <ac:spMk id="2" creationId="{E357A38D-1A3F-471E-9068-1BDBCAF4D755}"/>
          </ac:spMkLst>
        </pc:spChg>
        <pc:spChg chg="del">
          <ac:chgData name="Diego Garcia Gonzalez" userId="dd7667cbda9b4f3a" providerId="Windows Live" clId="Web-{CD2E8902-603B-4BFA-9929-96057EFB8A8F}" dt="2022-02-02T13:01:34.541" v="165"/>
          <ac:spMkLst>
            <pc:docMk/>
            <pc:sldMk cId="3492166484" sldId="261"/>
            <ac:spMk id="3" creationId="{410080BD-DD20-4D39-8670-BA5BA224049C}"/>
          </ac:spMkLst>
        </pc:spChg>
        <pc:spChg chg="add">
          <ac:chgData name="Diego Garcia Gonzalez" userId="dd7667cbda9b4f3a" providerId="Windows Live" clId="Web-{CD2E8902-603B-4BFA-9929-96057EFB8A8F}" dt="2022-02-02T13:01:37.463" v="166"/>
          <ac:spMkLst>
            <pc:docMk/>
            <pc:sldMk cId="3492166484" sldId="261"/>
            <ac:spMk id="9" creationId="{1DDC3EF6-2EA5-44B3-94C7-9DDA67A127D0}"/>
          </ac:spMkLst>
        </pc:spChg>
        <pc:spChg chg="add">
          <ac:chgData name="Diego Garcia Gonzalez" userId="dd7667cbda9b4f3a" providerId="Windows Live" clId="Web-{CD2E8902-603B-4BFA-9929-96057EFB8A8F}" dt="2022-02-02T13:01:37.463" v="166"/>
          <ac:spMkLst>
            <pc:docMk/>
            <pc:sldMk cId="3492166484" sldId="261"/>
            <ac:spMk id="11" creationId="{87925A9A-E9FA-496E-9C09-7C2845E0062B}"/>
          </ac:spMkLst>
        </pc:spChg>
        <pc:spChg chg="add">
          <ac:chgData name="Diego Garcia Gonzalez" userId="dd7667cbda9b4f3a" providerId="Windows Live" clId="Web-{CD2E8902-603B-4BFA-9929-96057EFB8A8F}" dt="2022-02-02T13:01:37.463" v="166"/>
          <ac:spMkLst>
            <pc:docMk/>
            <pc:sldMk cId="3492166484" sldId="261"/>
            <ac:spMk id="13" creationId="{2073ABB4-E164-4CBF-ADFF-25552BB7913B}"/>
          </ac:spMkLst>
        </pc:spChg>
        <pc:spChg chg="add">
          <ac:chgData name="Diego Garcia Gonzalez" userId="dd7667cbda9b4f3a" providerId="Windows Live" clId="Web-{CD2E8902-603B-4BFA-9929-96057EFB8A8F}" dt="2022-02-02T13:01:37.463" v="166"/>
          <ac:spMkLst>
            <pc:docMk/>
            <pc:sldMk cId="3492166484" sldId="261"/>
            <ac:spMk id="15" creationId="{1259A422-0023-4292-8200-E080556F30F9}"/>
          </ac:spMkLst>
        </pc:spChg>
        <pc:spChg chg="add">
          <ac:chgData name="Diego Garcia Gonzalez" userId="dd7667cbda9b4f3a" providerId="Windows Live" clId="Web-{CD2E8902-603B-4BFA-9929-96057EFB8A8F}" dt="2022-02-02T13:01:37.463" v="166"/>
          <ac:spMkLst>
            <pc:docMk/>
            <pc:sldMk cId="3492166484" sldId="261"/>
            <ac:spMk id="17" creationId="{A2413CA5-4739-4BC9-8BB3-B0A4928D314F}"/>
          </ac:spMkLst>
        </pc:spChg>
        <pc:picChg chg="add mod ord">
          <ac:chgData name="Diego Garcia Gonzalez" userId="dd7667cbda9b4f3a" providerId="Windows Live" clId="Web-{CD2E8902-603B-4BFA-9929-96057EFB8A8F}" dt="2022-02-02T13:01:37.463" v="166"/>
          <ac:picMkLst>
            <pc:docMk/>
            <pc:sldMk cId="3492166484" sldId="261"/>
            <ac:picMk id="4" creationId="{6D7E6C1B-FD11-4FDE-B35F-89BE7409354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62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2/2/2022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94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0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1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10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96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7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2/2/2022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2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46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37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pplewepple/Trabajo-Grupal-DAW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3DBCD3-4957-4462-9BA3-6714E27118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88736" y="418942"/>
            <a:ext cx="7985759" cy="868823"/>
          </a:xfrm>
        </p:spPr>
        <p:txBody>
          <a:bodyPr anchor="b">
            <a:normAutofit/>
          </a:bodyPr>
          <a:lstStyle/>
          <a:p>
            <a:pPr algn="ctr"/>
            <a:r>
              <a:rPr lang="es-ES" sz="4000">
                <a:solidFill>
                  <a:schemeClr val="bg1"/>
                </a:solidFill>
              </a:rPr>
              <a:t>TRABAJO DOCKER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03815" y="4420407"/>
            <a:ext cx="8582216" cy="2532823"/>
          </a:xfrm>
        </p:spPr>
        <p:txBody>
          <a:bodyPr anchor="t"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REALIZADO POR:</a:t>
            </a:r>
            <a:endParaRPr lang="es-ES"/>
          </a:p>
          <a:p>
            <a:r>
              <a:rPr lang="es-ES" sz="2000">
                <a:solidFill>
                  <a:schemeClr val="bg1"/>
                </a:solidFill>
              </a:rPr>
              <a:t>Sergio frisuelos</a:t>
            </a:r>
          </a:p>
          <a:p>
            <a:r>
              <a:rPr lang="es-ES" sz="2000">
                <a:solidFill>
                  <a:schemeClr val="bg1"/>
                </a:solidFill>
              </a:rPr>
              <a:t>Sergio rodríguez</a:t>
            </a:r>
          </a:p>
          <a:p>
            <a:r>
              <a:rPr lang="es-ES" sz="2000">
                <a:solidFill>
                  <a:schemeClr val="bg1"/>
                </a:solidFill>
              </a:rPr>
              <a:t>Diego </a:t>
            </a:r>
            <a:r>
              <a:rPr lang="es-ES" sz="2000" err="1">
                <a:solidFill>
                  <a:schemeClr val="bg1"/>
                </a:solidFill>
              </a:rPr>
              <a:t>garcía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A7AD6B-F268-4C0A-87C1-5425852F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s-ES" sz="4000">
                <a:solidFill>
                  <a:schemeClr val="accent1"/>
                </a:solidFill>
              </a:rPr>
              <a:t>Repositorio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A9ECC2-454F-4ED1-9DDE-129C28DA3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pPr marL="305435" indent="-305435"/>
            <a:endParaRPr lang="es-ES" sz="2000"/>
          </a:p>
          <a:p>
            <a:pPr marL="305435" indent="-305435"/>
            <a:r>
              <a:rPr lang="es-ES">
                <a:ea typeface="+mn-lt"/>
                <a:cs typeface="+mn-lt"/>
              </a:rPr>
              <a:t>URL al repositorio GIT: </a:t>
            </a:r>
            <a:r>
              <a:rPr lang="es-ES">
                <a:ea typeface="+mn-lt"/>
                <a:cs typeface="+mn-lt"/>
                <a:hlinkClick r:id="rId2"/>
              </a:rPr>
              <a:t>https://github.com/applewepple/Trabajo-Grupal-DAW</a:t>
            </a:r>
            <a:r>
              <a:rPr lang="es-ES">
                <a:ea typeface="+mn-lt"/>
                <a:cs typeface="+mn-lt"/>
              </a:rPr>
              <a:t> 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7142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A7AD6B-F268-4C0A-87C1-5425852F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r>
              <a:rPr lang="es-ES" sz="4000">
                <a:solidFill>
                  <a:schemeClr val="accent1"/>
                </a:solidFill>
                <a:ea typeface="+mj-lt"/>
                <a:cs typeface="+mj-lt"/>
              </a:rPr>
              <a:t>Mayores dificultades</a:t>
            </a:r>
            <a:endParaRPr lang="es-ES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A9ECC2-454F-4ED1-9DDE-129C28DA3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pPr marL="305435" indent="-305435"/>
            <a:endParaRPr lang="es-ES" sz="2000"/>
          </a:p>
          <a:p>
            <a:pPr marL="305435" indent="-305435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51C726-86D1-4407-8154-FBC2B6C287C3}"/>
              </a:ext>
            </a:extLst>
          </p:cNvPr>
          <p:cNvSpPr txBox="1"/>
          <p:nvPr/>
        </p:nvSpPr>
        <p:spPr>
          <a:xfrm>
            <a:off x="5121275" y="1369891"/>
            <a:ext cx="6338275" cy="43088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/>
              <a:t>- Repartir las tareas</a:t>
            </a:r>
          </a:p>
          <a:p>
            <a:endParaRPr lang="es-ES" sz="3200"/>
          </a:p>
          <a:p>
            <a:r>
              <a:rPr lang="es-ES" sz="3200"/>
              <a:t>- Acceder a la imagen creada con </a:t>
            </a:r>
            <a:r>
              <a:rPr lang="es-ES" sz="3200" err="1"/>
              <a:t>DockerFile</a:t>
            </a:r>
            <a:endParaRPr lang="es-ES" sz="3200"/>
          </a:p>
          <a:p>
            <a:endParaRPr lang="es-ES" sz="3200"/>
          </a:p>
          <a:p>
            <a:r>
              <a:rPr lang="es-ES" sz="3200"/>
              <a:t>- </a:t>
            </a:r>
            <a:r>
              <a:rPr lang="es-ES" sz="3200">
                <a:ea typeface="+mn-lt"/>
                <a:cs typeface="+mn-lt"/>
              </a:rPr>
              <a:t>Crear un contenedor con </a:t>
            </a:r>
            <a:r>
              <a:rPr lang="es-ES" sz="3200" err="1">
                <a:ea typeface="+mn-lt"/>
                <a:cs typeface="+mn-lt"/>
              </a:rPr>
              <a:t>Adminer</a:t>
            </a:r>
            <a:r>
              <a:rPr lang="es-ES" sz="3200">
                <a:ea typeface="+mn-lt"/>
                <a:cs typeface="+mn-lt"/>
              </a:rPr>
              <a:t> que se pueda conectar al contenedor de la BD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8669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6B47BF-F3D0-4678-9B20-DA45E1BCA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A7AD6B-F268-4C0A-87C1-5425852F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93" y="1124999"/>
            <a:ext cx="11725455" cy="4608003"/>
          </a:xfrm>
        </p:spPr>
        <p:txBody>
          <a:bodyPr anchor="ctr">
            <a:normAutofit/>
          </a:bodyPr>
          <a:lstStyle/>
          <a:p>
            <a:r>
              <a:rPr lang="es-ES" sz="4000">
                <a:solidFill>
                  <a:schemeClr val="accent1"/>
                </a:solidFill>
                <a:ea typeface="+mj-lt"/>
                <a:cs typeface="+mj-lt"/>
              </a:rPr>
              <a:t>Lo mejor y lo peor del trabajo en grupo</a:t>
            </a:r>
            <a:endParaRPr lang="es-ES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34917-3673-4EF2-BA7C-CC83AEEEA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673" y="457200"/>
            <a:ext cx="420624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89AE1-C0FC-4B66-9C0D-9EB92F40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7585" y="457200"/>
            <a:ext cx="65836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A9ECC2-454F-4ED1-9DDE-129C28DA3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143248" cy="4608003"/>
          </a:xfrm>
        </p:spPr>
        <p:txBody>
          <a:bodyPr>
            <a:normAutofit/>
          </a:bodyPr>
          <a:lstStyle/>
          <a:p>
            <a:pPr marL="305435" indent="-305435"/>
            <a:endParaRPr lang="es-ES" sz="2000"/>
          </a:p>
          <a:p>
            <a:pPr marL="305435" indent="-305435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2303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2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Logotipo&#10;&#10;Descripción generada automáticamente">
            <a:extLst>
              <a:ext uri="{FF2B5EF4-FFF2-40B4-BE49-F238E27FC236}">
                <a16:creationId xmlns:a16="http://schemas.microsoft.com/office/drawing/2014/main" id="{6D7E6C1B-FD11-4FDE-B35F-89BE74093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39" y="643467"/>
            <a:ext cx="801592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66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2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6" descr="Imagen que contiene Gráfico de burbujas&#10;&#10;Descripción generada automáticamente">
            <a:extLst>
              <a:ext uri="{FF2B5EF4-FFF2-40B4-BE49-F238E27FC236}">
                <a16:creationId xmlns:a16="http://schemas.microsoft.com/office/drawing/2014/main" id="{8E0D01F1-AB66-44AE-909A-2B09C6A25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724" y="643467"/>
            <a:ext cx="776455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2612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2C1C31"/>
      </a:dk2>
      <a:lt2>
        <a:srgbClr val="F0F3F2"/>
      </a:lt2>
      <a:accent1>
        <a:srgbClr val="E72979"/>
      </a:accent1>
      <a:accent2>
        <a:srgbClr val="D517B6"/>
      </a:accent2>
      <a:accent3>
        <a:srgbClr val="B629E7"/>
      </a:accent3>
      <a:accent4>
        <a:srgbClr val="5C20D7"/>
      </a:accent4>
      <a:accent5>
        <a:srgbClr val="293AE7"/>
      </a:accent5>
      <a:accent6>
        <a:srgbClr val="1777D5"/>
      </a:accent6>
      <a:hlink>
        <a:srgbClr val="493FBF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DividendVTI</vt:lpstr>
      <vt:lpstr>TRABAJO DOCKER</vt:lpstr>
      <vt:lpstr>Repositorio </vt:lpstr>
      <vt:lpstr>Mayores dificultades</vt:lpstr>
      <vt:lpstr>Lo mejor y lo peor del trabajo en grupo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1</cp:revision>
  <dcterms:created xsi:type="dcterms:W3CDTF">2022-02-02T12:45:36Z</dcterms:created>
  <dcterms:modified xsi:type="dcterms:W3CDTF">2022-02-02T13:02:17Z</dcterms:modified>
</cp:coreProperties>
</file>